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760" r:id="rId2"/>
    <p:sldId id="764" r:id="rId3"/>
    <p:sldId id="765" r:id="rId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3CF13B-C970-AB16-769C-57C5377AD2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2EBC8E-9896-342B-6C45-0039C79A2C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2/15/2023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65BCAA-1ABD-B336-BDB9-C40BCA0EE8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B211F2-1158-39BD-46EB-8560A5E8BA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F098F-F015-4BEA-BEE8-6EE4400CB184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1979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(347)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2/15/2023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00202-CB2C-4893-A144-90BCE4982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006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4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0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8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74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6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5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1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0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February 15,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</a:t>
            </a:r>
            <a:r>
              <a:rPr lang="en-US" dirty="0">
                <a:solidFill>
                  <a:schemeClr val="bg1"/>
                </a:solidFill>
              </a:rPr>
              <a:t>: The Last Week of the Life of Jesus –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67" y="78960"/>
            <a:ext cx="87878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Jesus’ Last Public Discourse. Denunciation of the Scribes and Pharisees (Matthew 23:1-39;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12:38-40; Luke 20:45-47)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1801952"/>
            <a:ext cx="8547234" cy="4708981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sz="2800" dirty="0"/>
              <a:t>10.	Were the scribes and Pharisees condemned for tithing </a:t>
            </a:r>
            <a:r>
              <a:rPr lang="en-US" sz="2800" i="1" dirty="0"/>
              <a:t>“mint and anise and cummin”? </a:t>
            </a:r>
            <a:r>
              <a:rPr lang="en-US" sz="2800" dirty="0"/>
              <a:t>Explain.</a:t>
            </a:r>
          </a:p>
          <a:p>
            <a:pPr marL="574675" indent="-574675">
              <a:buNone/>
            </a:pPr>
            <a:r>
              <a:rPr lang="en-US" sz="2800" dirty="0"/>
              <a:t>11.	What were the </a:t>
            </a:r>
            <a:r>
              <a:rPr lang="en-US" sz="2800" i="1" dirty="0"/>
              <a:t>“weightier matters of the law”? </a:t>
            </a:r>
            <a:r>
              <a:rPr lang="en-US" sz="2800" dirty="0"/>
              <a:t>How had the scribes and Pharisees neglected them?</a:t>
            </a:r>
          </a:p>
          <a:p>
            <a:pPr marL="574675" indent="-574675">
              <a:buNone/>
            </a:pPr>
            <a:r>
              <a:rPr lang="en-US" sz="2800" dirty="0"/>
              <a:t>12.	How did the scribes and Pharisees </a:t>
            </a:r>
            <a:r>
              <a:rPr lang="en-US" sz="2800" i="1" dirty="0"/>
              <a:t>“strain out a gnat and swallow a camel”?</a:t>
            </a:r>
          </a:p>
          <a:p>
            <a:pPr marL="574675" indent="-574675">
              <a:buNone/>
            </a:pPr>
            <a:r>
              <a:rPr lang="en-US" sz="2800" dirty="0"/>
              <a:t>13.	How were the scribes and Pharisees like dishes that were clean on the outside but dirty on the inside?</a:t>
            </a:r>
          </a:p>
          <a:p>
            <a:pPr marL="574675" indent="-574675">
              <a:buNone/>
            </a:pPr>
            <a:r>
              <a:rPr lang="en-US" sz="2800" dirty="0"/>
              <a:t>14.	How were the scribes and Pharisees </a:t>
            </a:r>
            <a:r>
              <a:rPr lang="en-US" sz="2800" i="1" dirty="0"/>
              <a:t>like “whitewashed tombs” (KJV: “whited sepulchres”)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203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C9E0-232C-0C62-C43B-D8060124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67" y="78961"/>
            <a:ext cx="8787865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Jesus’ Last Public Discourse. Denunciation of the Scribes and Pharisees (Matthew 23:1-39;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12:38-40; Luke 20:45-47)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F891-37A5-96AD-7657-93DCF047D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382" y="2188452"/>
            <a:ext cx="8547234" cy="2831544"/>
          </a:xfrm>
        </p:spPr>
        <p:txBody>
          <a:bodyPr>
            <a:spAutoFit/>
          </a:bodyPr>
          <a:lstStyle/>
          <a:p>
            <a:pPr marL="574675" indent="-574675">
              <a:buNone/>
            </a:pPr>
            <a:r>
              <a:rPr lang="en-US" sz="2800" dirty="0"/>
              <a:t>15.	How were the scribes and Pharisees hypocrites in regard to the </a:t>
            </a:r>
            <a:r>
              <a:rPr lang="en-US" sz="2800" i="1" dirty="0"/>
              <a:t>“prophets”?</a:t>
            </a:r>
          </a:p>
          <a:p>
            <a:pPr marL="574675" indent="-574675">
              <a:buNone/>
            </a:pPr>
            <a:endParaRPr lang="en-US" sz="2800" dirty="0"/>
          </a:p>
          <a:p>
            <a:pPr marL="574675" indent="-574675">
              <a:buNone/>
            </a:pPr>
            <a:r>
              <a:rPr lang="en-US" sz="2800" dirty="0"/>
              <a:t>16.	What was Jesus’ desire concerning Jerusalem? Why could it not be fulfilled? What was going to happen to Jerusalem instead?</a:t>
            </a:r>
          </a:p>
        </p:txBody>
      </p:sp>
    </p:spTree>
    <p:extLst>
      <p:ext uri="{BB962C8B-B14F-4D97-AF65-F5344CB8AC3E}">
        <p14:creationId xmlns:p14="http://schemas.microsoft.com/office/powerpoint/2010/main" val="271163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213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Perpetua</vt:lpstr>
      <vt:lpstr>Wingdings 2</vt:lpstr>
      <vt:lpstr>Theme10</vt:lpstr>
      <vt:lpstr>Lesson Twenty: The Last Week of the Life of Jesus – II</vt:lpstr>
      <vt:lpstr>Jesus’ Last Public Discourse. Denunciation of the Scribes and Pharisees (Matthew 23:1-39; Mark 12:38-40; Luke 20:45-47)</vt:lpstr>
      <vt:lpstr>Jesus’ Last Public Discourse. Denunciation of the Scribes and Pharisees (Matthew 23:1-39; Mark 12:38-40; Luke 20:45-47)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4</cp:revision>
  <cp:lastPrinted>2023-02-17T23:14:31Z</cp:lastPrinted>
  <dcterms:created xsi:type="dcterms:W3CDTF">2023-02-15T18:58:50Z</dcterms:created>
  <dcterms:modified xsi:type="dcterms:W3CDTF">2023-02-17T23:15:23Z</dcterms:modified>
</cp:coreProperties>
</file>